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67" r:id="rId4"/>
    <p:sldId id="258" r:id="rId5"/>
    <p:sldId id="259" r:id="rId6"/>
    <p:sldId id="261" r:id="rId7"/>
    <p:sldId id="262" r:id="rId8"/>
    <p:sldId id="263" r:id="rId9"/>
    <p:sldId id="264" r:id="rId10"/>
    <p:sldId id="266" r:id="rId11"/>
    <p:sldId id="268" r:id="rId12"/>
    <p:sldId id="265"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594" autoAdjust="0"/>
    <p:restoredTop sz="97333" autoAdjust="0"/>
  </p:normalViewPr>
  <p:slideViewPr>
    <p:cSldViewPr>
      <p:cViewPr>
        <p:scale>
          <a:sx n="78" d="100"/>
          <a:sy n="78" d="100"/>
        </p:scale>
        <p:origin x="-486" y="-78"/>
      </p:cViewPr>
      <p:guideLst>
        <p:guide orient="horz" pos="2160"/>
        <p:guide pos="2880"/>
      </p:guideLst>
    </p:cSldViewPr>
  </p:slideViewPr>
  <p:outlineViewPr>
    <p:cViewPr>
      <p:scale>
        <a:sx n="33" d="100"/>
        <a:sy n="33" d="100"/>
      </p:scale>
      <p:origin x="0" y="63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9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D65FFA-77BE-4BD8-B213-779ACA19E090}" type="datetimeFigureOut">
              <a:rPr lang="en-US" smtClean="0"/>
              <a:pPr/>
              <a:t>8/8/2010</a:t>
            </a:fld>
            <a:endParaRPr lang="en-NZ"/>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0D5B5E-1FFA-4A6F-9545-2FD7F5D9AF45}" type="slidenum">
              <a:rPr lang="en-NZ" smtClean="0"/>
              <a:pPr/>
              <a:t>‹#›</a:t>
            </a:fld>
            <a:endParaRPr lang="en-N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B40D8D-CDF1-4C8B-8C07-AC1154080BAA}" type="datetimeFigureOut">
              <a:rPr lang="en-US" smtClean="0"/>
              <a:pPr/>
              <a:t>8/8/2010</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AC2DA8-809A-473E-8443-F984D4D9E20E}" type="slidenum">
              <a:rPr lang="en-NZ" smtClean="0"/>
              <a:pPr/>
              <a:t>‹#›</a:t>
            </a:fld>
            <a:endParaRPr lang="en-NZ"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1</a:t>
            </a:fld>
            <a:endParaRPr lang="en-N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 </a:t>
            </a:r>
            <a:r>
              <a:rPr lang="en-NZ" dirty="0" err="1" smtClean="0"/>
              <a:t>Hatae</a:t>
            </a:r>
            <a:r>
              <a:rPr lang="en-NZ" dirty="0" smtClean="0"/>
              <a:t> Priya</a:t>
            </a:r>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2</a:t>
            </a:fld>
            <a:endParaRPr lang="en-NZ"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err="1" smtClean="0"/>
              <a:t>dddddddd</a:t>
            </a:r>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5</a:t>
            </a:fld>
            <a:endParaRPr lang="en-NZ"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9CAC2DA8-809A-473E-8443-F984D4D9E20E}" type="slidenum">
              <a:rPr lang="en-NZ" smtClean="0"/>
              <a:pPr/>
              <a:t>6</a:t>
            </a:fld>
            <a:endParaRPr lang="en-NZ"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7C16DC-056E-44CF-9725-F064366309CE}" type="datetimeFigureOut">
              <a:rPr lang="en-US" smtClean="0"/>
              <a:pPr/>
              <a:t>8/8/2010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0552062-8E22-4654-BB1C-4FD2698B06CE}" type="slidenum">
              <a:rPr lang="en-NZ" smtClean="0"/>
              <a:pPr/>
              <a:t>‹#›</a:t>
            </a:fld>
            <a:endParaRPr lang="en-NZ"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C000"/>
            </a:gs>
            <a:gs pos="0">
              <a:srgbClr val="FFC000"/>
            </a:gs>
            <a:gs pos="0">
              <a:srgbClr val="FFC000"/>
            </a:gs>
            <a:gs pos="50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7C16DC-056E-44CF-9725-F064366309CE}" type="datetimeFigureOut">
              <a:rPr lang="en-US" smtClean="0"/>
              <a:pPr/>
              <a:t>8/8/2010</a:t>
            </a:fld>
            <a:endParaRPr lang="en-NZ"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552062-8E22-4654-BB1C-4FD2698B06CE}" type="slidenum">
              <a:rPr lang="en-NZ" smtClean="0"/>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gif"/><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Holi" TargetMode="External"/><Relationship Id="rId2" Type="http://schemas.openxmlformats.org/officeDocument/2006/relationships/hyperlink" Target="http://en.wikipedia.org/wiki/Diwali" TargetMode="Externa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5.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 Target="slide3.xml"/><Relationship Id="rId7" Type="http://schemas.openxmlformats.org/officeDocument/2006/relationships/slide" Target="slide9.xml"/><Relationship Id="rId12"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0" Type="http://schemas.openxmlformats.org/officeDocument/2006/relationships/slide" Target="slide8.xml"/><Relationship Id="rId4" Type="http://schemas.openxmlformats.org/officeDocument/2006/relationships/slide" Target="slide4.xml"/><Relationship Id="rId9" Type="http://schemas.openxmlformats.org/officeDocument/2006/relationships/slide" Target="slide10.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C000">
                <a:alpha val="0"/>
              </a:srgbClr>
            </a:gs>
            <a:gs pos="0">
              <a:srgbClr val="FFC000"/>
            </a:gs>
            <a:gs pos="0">
              <a:srgbClr val="FFC000"/>
            </a:gs>
            <a:gs pos="50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srcRect b="7107"/>
          <a:stretch>
            <a:fillRect/>
          </a:stretch>
        </p:blipFill>
        <p:spPr bwMode="auto">
          <a:xfrm>
            <a:off x="4929190" y="0"/>
            <a:ext cx="3929090" cy="4929198"/>
          </a:xfrm>
          <a:prstGeom prst="rect">
            <a:avLst/>
          </a:prstGeom>
          <a:noFill/>
          <a:ln w="9525">
            <a:noFill/>
            <a:miter lim="800000"/>
            <a:headEnd/>
            <a:tailEnd/>
          </a:ln>
          <a:effectLst/>
        </p:spPr>
      </p:pic>
      <p:sp>
        <p:nvSpPr>
          <p:cNvPr id="14" name="TextBox 13"/>
          <p:cNvSpPr txBox="1"/>
          <p:nvPr/>
        </p:nvSpPr>
        <p:spPr>
          <a:xfrm>
            <a:off x="5786414" y="4642009"/>
            <a:ext cx="3357586" cy="2215991"/>
          </a:xfrm>
          <a:prstGeom prst="rect">
            <a:avLst/>
          </a:prstGeom>
          <a:noFill/>
        </p:spPr>
        <p:txBody>
          <a:bodyPr wrap="square" rtlCol="0">
            <a:spAutoFit/>
          </a:bodyPr>
          <a:lstStyle/>
          <a:p>
            <a:r>
              <a:rPr lang="en-NZ" sz="13800" dirty="0" smtClean="0">
                <a:solidFill>
                  <a:schemeClr val="tx2">
                    <a:lumMod val="75000"/>
                  </a:schemeClr>
                </a:solidFill>
              </a:rPr>
              <a:t>Asia</a:t>
            </a:r>
            <a:endParaRPr lang="en-NZ" sz="13800" dirty="0">
              <a:solidFill>
                <a:schemeClr val="tx2">
                  <a:lumMod val="75000"/>
                </a:schemeClr>
              </a:solidFill>
            </a:endParaRPr>
          </a:p>
        </p:txBody>
      </p:sp>
      <p:cxnSp>
        <p:nvCxnSpPr>
          <p:cNvPr id="16" name="Straight Connector 15"/>
          <p:cNvCxnSpPr/>
          <p:nvPr/>
        </p:nvCxnSpPr>
        <p:spPr>
          <a:xfrm rot="5400000">
            <a:off x="5143504" y="5429264"/>
            <a:ext cx="1500198" cy="64294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215074" y="5000636"/>
            <a:ext cx="2571768"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4"/>
          <a:srcRect l="22215" t="14704" r="4918" b="17286"/>
          <a:stretch>
            <a:fillRect/>
          </a:stretch>
        </p:blipFill>
        <p:spPr bwMode="auto">
          <a:xfrm>
            <a:off x="357157" y="3214687"/>
            <a:ext cx="4784209" cy="3286148"/>
          </a:xfrm>
          <a:prstGeom prst="rect">
            <a:avLst/>
          </a:prstGeom>
          <a:noFill/>
          <a:ln w="9525">
            <a:noFill/>
            <a:miter lim="800000"/>
            <a:headEnd/>
            <a:tailEnd/>
          </a:ln>
          <a:effectLst/>
        </p:spPr>
      </p:pic>
      <p:pic>
        <p:nvPicPr>
          <p:cNvPr id="2051" name="Picture 3"/>
          <p:cNvPicPr>
            <a:picLocks noChangeAspect="1" noChangeArrowheads="1"/>
          </p:cNvPicPr>
          <p:nvPr/>
        </p:nvPicPr>
        <p:blipFill>
          <a:blip r:embed="rId5"/>
          <a:srcRect l="1408" r="2857" b="2174"/>
          <a:stretch>
            <a:fillRect/>
          </a:stretch>
        </p:blipFill>
        <p:spPr bwMode="auto">
          <a:xfrm>
            <a:off x="285720" y="285728"/>
            <a:ext cx="4857784" cy="3214710"/>
          </a:xfrm>
          <a:prstGeom prst="rect">
            <a:avLst/>
          </a:prstGeom>
          <a:noFill/>
          <a:ln w="9525">
            <a:noFill/>
            <a:miter lim="800000"/>
            <a:headEnd/>
            <a:tailEnd/>
          </a:ln>
          <a:effectLst/>
        </p:spPr>
      </p:pic>
      <p:sp>
        <p:nvSpPr>
          <p:cNvPr id="2" name="Title 1"/>
          <p:cNvSpPr>
            <a:spLocks noGrp="1"/>
          </p:cNvSpPr>
          <p:nvPr>
            <p:ph type="ctrTitle"/>
          </p:nvPr>
        </p:nvSpPr>
        <p:spPr/>
        <p:txBody>
          <a:bodyPr>
            <a:noAutofit/>
          </a:bodyPr>
          <a:lstStyle/>
          <a:p>
            <a:r>
              <a:rPr lang="en-NZ" sz="19900" dirty="0" smtClean="0"/>
              <a:t>India</a:t>
            </a:r>
            <a:endParaRPr lang="en-NZ" sz="19900" dirty="0"/>
          </a:p>
        </p:txBody>
      </p:sp>
      <p:sp>
        <p:nvSpPr>
          <p:cNvPr id="3" name="Subtitle 2"/>
          <p:cNvSpPr>
            <a:spLocks noGrp="1"/>
          </p:cNvSpPr>
          <p:nvPr>
            <p:ph type="subTitle" idx="1"/>
          </p:nvPr>
        </p:nvSpPr>
        <p:spPr>
          <a:xfrm>
            <a:off x="2857488" y="5286388"/>
            <a:ext cx="2857520" cy="638164"/>
          </a:xfrm>
          <a:noFill/>
        </p:spPr>
        <p:txBody>
          <a:bodyPr/>
          <a:lstStyle/>
          <a:p>
            <a:r>
              <a:rPr lang="en-NZ" b="1" dirty="0" smtClean="0">
                <a:solidFill>
                  <a:schemeClr val="tx1"/>
                </a:solidFill>
              </a:rPr>
              <a:t>By: Sunil Parsot</a:t>
            </a:r>
            <a:endParaRPr lang="en-NZ" b="1" dirty="0">
              <a:solidFill>
                <a:schemeClr val="tx1"/>
              </a:solidFill>
            </a:endParaRPr>
          </a:p>
        </p:txBody>
      </p:sp>
      <p:pic>
        <p:nvPicPr>
          <p:cNvPr id="1028" name="Picture 4" descr="C:\Program Files\Microsoft Office\MEDIA\OFFICE12\Lines\BD21323_.gif"/>
          <p:cNvPicPr>
            <a:picLocks noChangeAspect="1" noChangeArrowheads="1"/>
          </p:cNvPicPr>
          <p:nvPr/>
        </p:nvPicPr>
        <p:blipFill>
          <a:blip r:embed="rId6"/>
          <a:srcRect l="37320" r="36195" b="-7144"/>
          <a:stretch>
            <a:fillRect/>
          </a:stretch>
        </p:blipFill>
        <p:spPr bwMode="auto">
          <a:xfrm>
            <a:off x="3143240" y="5715016"/>
            <a:ext cx="2619397" cy="357190"/>
          </a:xfrm>
          <a:prstGeom prst="rect">
            <a:avLst/>
          </a:prstGeom>
          <a:noFill/>
        </p:spPr>
      </p:pic>
      <p:pic>
        <p:nvPicPr>
          <p:cNvPr id="9" name="Picture 3" descr="C:\Program Files\Microsoft Office\MEDIA\OFFICE12\Lines\BD21322_.gif"/>
          <p:cNvPicPr>
            <a:picLocks noChangeAspect="1" noChangeArrowheads="1"/>
          </p:cNvPicPr>
          <p:nvPr/>
        </p:nvPicPr>
        <p:blipFill>
          <a:blip r:embed="rId7"/>
          <a:srcRect l="17203" t="2" r="51997"/>
          <a:stretch>
            <a:fillRect/>
          </a:stretch>
        </p:blipFill>
        <p:spPr bwMode="auto">
          <a:xfrm rot="16200000">
            <a:off x="-2893255" y="3250421"/>
            <a:ext cx="6143668" cy="357158"/>
          </a:xfrm>
          <a:prstGeom prst="rect">
            <a:avLst/>
          </a:prstGeom>
          <a:noFill/>
        </p:spPr>
      </p:pic>
      <p:pic>
        <p:nvPicPr>
          <p:cNvPr id="11" name="Picture 3" descr="C:\Program Files\Microsoft Office\MEDIA\OFFICE12\Lines\BD21322_.gif"/>
          <p:cNvPicPr>
            <a:picLocks noChangeAspect="1" noChangeArrowheads="1"/>
          </p:cNvPicPr>
          <p:nvPr/>
        </p:nvPicPr>
        <p:blipFill>
          <a:blip r:embed="rId7"/>
          <a:srcRect r="51971"/>
          <a:stretch>
            <a:fillRect/>
          </a:stretch>
        </p:blipFill>
        <p:spPr bwMode="auto">
          <a:xfrm>
            <a:off x="0" y="0"/>
            <a:ext cx="9144000" cy="357166"/>
          </a:xfrm>
          <a:prstGeom prst="rect">
            <a:avLst/>
          </a:prstGeom>
          <a:noFill/>
        </p:spPr>
      </p:pic>
      <p:pic>
        <p:nvPicPr>
          <p:cNvPr id="10" name="Picture 3" descr="C:\Program Files\Microsoft Office\MEDIA\OFFICE12\Lines\BD21322_.gif"/>
          <p:cNvPicPr>
            <a:picLocks noChangeAspect="1" noChangeArrowheads="1"/>
          </p:cNvPicPr>
          <p:nvPr/>
        </p:nvPicPr>
        <p:blipFill>
          <a:blip r:embed="rId7"/>
          <a:srcRect r="51971"/>
          <a:stretch>
            <a:fillRect/>
          </a:stretch>
        </p:blipFill>
        <p:spPr bwMode="auto">
          <a:xfrm>
            <a:off x="0" y="6500834"/>
            <a:ext cx="9144000" cy="357166"/>
          </a:xfrm>
          <a:prstGeom prst="rect">
            <a:avLst/>
          </a:prstGeom>
          <a:noFill/>
        </p:spPr>
      </p:pic>
      <p:pic>
        <p:nvPicPr>
          <p:cNvPr id="8" name="Picture 3" descr="C:\Program Files\Microsoft Office\MEDIA\OFFICE12\Lines\BD21322_.gif"/>
          <p:cNvPicPr>
            <a:picLocks noChangeAspect="1" noChangeArrowheads="1"/>
          </p:cNvPicPr>
          <p:nvPr/>
        </p:nvPicPr>
        <p:blipFill>
          <a:blip r:embed="rId7"/>
          <a:srcRect l="17203" t="2" r="51997"/>
          <a:stretch>
            <a:fillRect/>
          </a:stretch>
        </p:blipFill>
        <p:spPr bwMode="auto">
          <a:xfrm rot="16200000">
            <a:off x="5893587" y="3250421"/>
            <a:ext cx="6143668" cy="357158"/>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15000" fill="hold"/>
                                        <p:tgtEl>
                                          <p:spTgt spid="2051"/>
                                        </p:tgtEl>
                                        <p:attrNameLst>
                                          <p:attrName>ppt_x</p:attrName>
                                        </p:attrNameLst>
                                      </p:cBhvr>
                                      <p:tavLst>
                                        <p:tav tm="0">
                                          <p:val>
                                            <p:strVal val="#ppt_x"/>
                                          </p:val>
                                        </p:tav>
                                        <p:tav tm="100000">
                                          <p:val>
                                            <p:strVal val="#ppt_x"/>
                                          </p:val>
                                        </p:tav>
                                      </p:tavLst>
                                    </p:anim>
                                    <p:anim calcmode="lin" valueType="num">
                                      <p:cBhvr>
                                        <p:cTn id="8" dur="15000" fill="hold"/>
                                        <p:tgtEl>
                                          <p:spTgt spid="2051"/>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6600" dirty="0" smtClean="0">
                <a:solidFill>
                  <a:schemeClr val="tx2">
                    <a:lumMod val="75000"/>
                  </a:schemeClr>
                </a:solidFill>
              </a:rPr>
              <a:t>Schools</a:t>
            </a:r>
            <a:endParaRPr lang="en-NZ" sz="6600" dirty="0">
              <a:solidFill>
                <a:schemeClr val="tx2">
                  <a:lumMod val="75000"/>
                </a:schemeClr>
              </a:solidFill>
            </a:endParaRPr>
          </a:p>
        </p:txBody>
      </p:sp>
      <p:pic>
        <p:nvPicPr>
          <p:cNvPr id="6" name="Content Placeholder 5" descr="Book photos (16).jpg"/>
          <p:cNvPicPr>
            <a:picLocks noGrp="1" noChangeAspect="1"/>
          </p:cNvPicPr>
          <p:nvPr>
            <p:ph idx="1"/>
          </p:nvPr>
        </p:nvPicPr>
        <p:blipFill>
          <a:blip r:embed="rId2" cstate="print"/>
          <a:srcRect t="37881" r="17511" b="22659"/>
          <a:stretch>
            <a:fillRect/>
          </a:stretch>
        </p:blipFill>
        <p:spPr>
          <a:xfrm>
            <a:off x="0" y="0"/>
            <a:ext cx="3071802" cy="2020922"/>
          </a:xfrm>
        </p:spPr>
      </p:pic>
      <p:pic>
        <p:nvPicPr>
          <p:cNvPr id="9" name="Content Placeholder 3" descr="Book photos (17).jpg"/>
          <p:cNvPicPr>
            <a:picLocks noChangeAspect="1"/>
          </p:cNvPicPr>
          <p:nvPr/>
        </p:nvPicPr>
        <p:blipFill>
          <a:blip r:embed="rId3" cstate="print"/>
          <a:srcRect l="17438" t="25254" b="30551"/>
          <a:stretch>
            <a:fillRect/>
          </a:stretch>
        </p:blipFill>
        <p:spPr>
          <a:xfrm>
            <a:off x="6329973" y="0"/>
            <a:ext cx="2814027" cy="2071678"/>
          </a:xfrm>
          <a:prstGeom prst="rect">
            <a:avLst/>
          </a:prstGeom>
        </p:spPr>
      </p:pic>
      <p:sp>
        <p:nvSpPr>
          <p:cNvPr id="12" name="TextBox 11"/>
          <p:cNvSpPr txBox="1"/>
          <p:nvPr/>
        </p:nvSpPr>
        <p:spPr>
          <a:xfrm>
            <a:off x="571472" y="2143116"/>
            <a:ext cx="8072494" cy="3647152"/>
          </a:xfrm>
          <a:prstGeom prst="rect">
            <a:avLst/>
          </a:prstGeom>
          <a:noFill/>
        </p:spPr>
        <p:txBody>
          <a:bodyPr wrap="square" rtlCol="0">
            <a:spAutoFit/>
          </a:bodyPr>
          <a:lstStyle/>
          <a:p>
            <a:r>
              <a:rPr lang="en-NZ" sz="3300" dirty="0" smtClean="0"/>
              <a:t>In India children go to school at age 6-14. They have to learn Subjects like Hindi, English, Maths, History and Geography. Hindi is the most important language in India. Hindi and English are taught in school so that Indians can speak to each other whatever their </a:t>
            </a:r>
            <a:r>
              <a:rPr lang="en-NZ" sz="3300" dirty="0" smtClean="0"/>
              <a:t>language, wherever they are. </a:t>
            </a:r>
            <a:endParaRPr lang="en-NZ" sz="3300" dirty="0"/>
          </a:p>
        </p:txBody>
      </p:sp>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ook photos (12).jpg"/>
          <p:cNvPicPr>
            <a:picLocks noChangeAspect="1"/>
          </p:cNvPicPr>
          <p:nvPr/>
        </p:nvPicPr>
        <p:blipFill>
          <a:blip r:embed="rId2" cstate="print"/>
          <a:srcRect l="5619" t="23529" r="32358" b="25491"/>
          <a:stretch>
            <a:fillRect/>
          </a:stretch>
        </p:blipFill>
        <p:spPr>
          <a:xfrm>
            <a:off x="7000892" y="-1"/>
            <a:ext cx="2143108" cy="2422613"/>
          </a:xfrm>
          <a:prstGeom prst="rect">
            <a:avLst/>
          </a:prstGeom>
        </p:spPr>
      </p:pic>
      <p:pic>
        <p:nvPicPr>
          <p:cNvPr id="8" name="Content Placeholder 3" descr="Book photos (10).jpg"/>
          <p:cNvPicPr>
            <a:picLocks noChangeAspect="1"/>
          </p:cNvPicPr>
          <p:nvPr/>
        </p:nvPicPr>
        <p:blipFill>
          <a:blip r:embed="rId3" cstate="print"/>
          <a:srcRect l="38311" t="6314" r="13638" b="50430"/>
          <a:stretch>
            <a:fillRect/>
          </a:stretch>
        </p:blipFill>
        <p:spPr>
          <a:xfrm>
            <a:off x="3428992" y="0"/>
            <a:ext cx="2019504" cy="2500306"/>
          </a:xfrm>
          <a:prstGeom prst="rect">
            <a:avLst/>
          </a:prstGeom>
        </p:spPr>
      </p:pic>
      <p:pic>
        <p:nvPicPr>
          <p:cNvPr id="7" name="Content Placeholder 3" descr="Book photos (18).jpg"/>
          <p:cNvPicPr>
            <a:picLocks noChangeAspect="1"/>
          </p:cNvPicPr>
          <p:nvPr/>
        </p:nvPicPr>
        <p:blipFill>
          <a:blip r:embed="rId4" cstate="print"/>
          <a:srcRect l="11565" t="38087" r="36753" b="13142"/>
          <a:stretch>
            <a:fillRect/>
          </a:stretch>
        </p:blipFill>
        <p:spPr>
          <a:xfrm>
            <a:off x="0" y="-1"/>
            <a:ext cx="1928794" cy="2503239"/>
          </a:xfrm>
          <a:prstGeom prst="rect">
            <a:avLst/>
          </a:prstGeom>
        </p:spPr>
      </p:pic>
      <p:sp>
        <p:nvSpPr>
          <p:cNvPr id="2" name="Title 1"/>
          <p:cNvSpPr>
            <a:spLocks noGrp="1"/>
          </p:cNvSpPr>
          <p:nvPr>
            <p:ph type="title"/>
          </p:nvPr>
        </p:nvSpPr>
        <p:spPr>
          <a:xfrm>
            <a:off x="285720" y="0"/>
            <a:ext cx="8229600" cy="1143000"/>
          </a:xfrm>
        </p:spPr>
        <p:txBody>
          <a:bodyPr>
            <a:noAutofit/>
          </a:bodyPr>
          <a:lstStyle/>
          <a:p>
            <a:r>
              <a:rPr lang="en-NZ" sz="7200" dirty="0" smtClean="0">
                <a:solidFill>
                  <a:schemeClr val="tx2">
                    <a:lumMod val="75000"/>
                  </a:schemeClr>
                </a:solidFill>
              </a:rPr>
              <a:t>Work</a:t>
            </a:r>
            <a:endParaRPr lang="en-NZ" sz="7200" dirty="0">
              <a:solidFill>
                <a:schemeClr val="tx2">
                  <a:lumMod val="75000"/>
                </a:schemeClr>
              </a:solidFill>
            </a:endParaRPr>
          </a:p>
        </p:txBody>
      </p:sp>
      <p:sp>
        <p:nvSpPr>
          <p:cNvPr id="5" name="Content Placeholder 4"/>
          <p:cNvSpPr>
            <a:spLocks noGrp="1"/>
          </p:cNvSpPr>
          <p:nvPr>
            <p:ph idx="1"/>
          </p:nvPr>
        </p:nvSpPr>
        <p:spPr>
          <a:xfrm>
            <a:off x="285720" y="785794"/>
            <a:ext cx="8229600" cy="5500702"/>
          </a:xfrm>
        </p:spPr>
        <p:txBody>
          <a:bodyPr>
            <a:noAutofit/>
          </a:bodyPr>
          <a:lstStyle/>
          <a:p>
            <a:r>
              <a:rPr lang="en-NZ" dirty="0" smtClean="0"/>
              <a:t>In India Most of the Indians are Farmers. They grow rice, tea, sugar cane, wheat, fruit, Vegetable and more. Some family are to poor to send there children to school, so there children have to stay at home to help there family at </a:t>
            </a:r>
            <a:r>
              <a:rPr lang="en-NZ" dirty="0" smtClean="0"/>
              <a:t>work</a:t>
            </a:r>
            <a:r>
              <a:rPr lang="en-NZ" dirty="0" smtClean="0"/>
              <a:t> </a:t>
            </a:r>
            <a:r>
              <a:rPr lang="en-NZ" dirty="0" smtClean="0"/>
              <a:t>or there family need their children to work</a:t>
            </a:r>
            <a:endParaRPr lang="en-NZ" dirty="0" smtClean="0"/>
          </a:p>
          <a:p>
            <a:r>
              <a:rPr lang="en-NZ" dirty="0" smtClean="0"/>
              <a:t>Some of the other people work in factories and make things like Clothing, Computers and Cars. Many other people now work for other Countries answering Phone calls for large Businesses</a:t>
            </a:r>
            <a:endParaRPr lang="en-NZ" dirty="0"/>
          </a:p>
        </p:txBody>
      </p:sp>
    </p:spTree>
  </p:cSld>
  <p:clrMapOvr>
    <a:masterClrMapping/>
  </p:clrMapOvr>
  <p:transition>
    <p:zoom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10000" b="1" dirty="0" smtClean="0"/>
              <a:t>Reference</a:t>
            </a:r>
            <a:endParaRPr lang="en-NZ" sz="10000" b="1" dirty="0"/>
          </a:p>
        </p:txBody>
      </p:sp>
      <p:sp>
        <p:nvSpPr>
          <p:cNvPr id="3" name="Content Placeholder 2"/>
          <p:cNvSpPr>
            <a:spLocks noGrp="1"/>
          </p:cNvSpPr>
          <p:nvPr>
            <p:ph idx="1"/>
          </p:nvPr>
        </p:nvSpPr>
        <p:spPr/>
        <p:txBody>
          <a:bodyPr/>
          <a:lstStyle/>
          <a:p>
            <a:r>
              <a:rPr lang="en-NZ" dirty="0" smtClean="0"/>
              <a:t>Encarta Encyclopaedia Standard Edition 2002</a:t>
            </a:r>
          </a:p>
          <a:p>
            <a:r>
              <a:rPr lang="en-NZ" b="1" dirty="0" smtClean="0"/>
              <a:t>A Visit to India   </a:t>
            </a:r>
            <a:r>
              <a:rPr lang="en-NZ" dirty="0" smtClean="0"/>
              <a:t>-By Peter and Connie Roup</a:t>
            </a:r>
          </a:p>
          <a:p>
            <a:r>
              <a:rPr lang="en-NZ" dirty="0" smtClean="0"/>
              <a:t>Diwali -</a:t>
            </a:r>
            <a:r>
              <a:rPr lang="en-NZ" dirty="0" smtClean="0">
                <a:hlinkClick r:id="rId2"/>
              </a:rPr>
              <a:t>http://en.wikipedia.org/wiki/Diwali</a:t>
            </a:r>
            <a:endParaRPr lang="en-NZ" dirty="0" smtClean="0"/>
          </a:p>
          <a:p>
            <a:r>
              <a:rPr lang="en-NZ" dirty="0" smtClean="0"/>
              <a:t>Holi    - </a:t>
            </a:r>
            <a:r>
              <a:rPr lang="en-NZ" dirty="0" smtClean="0">
                <a:hlinkClick r:id="rId3"/>
              </a:rPr>
              <a:t>http://en.wikipedia.org/wiki/Holi</a:t>
            </a:r>
            <a:endParaRPr lang="en-NZ" dirty="0" smtClean="0"/>
          </a:p>
          <a:p>
            <a:endParaRPr lang="en-NZ" dirty="0"/>
          </a:p>
        </p:txBody>
      </p:sp>
      <p:pic>
        <p:nvPicPr>
          <p:cNvPr id="4" name="Picture 3" descr="C:\Program Files\Microsoft Office\MEDIA\OFFICE12\Lines\BD21322_.gif"/>
          <p:cNvPicPr>
            <a:picLocks noChangeAspect="1" noChangeArrowheads="1"/>
          </p:cNvPicPr>
          <p:nvPr/>
        </p:nvPicPr>
        <p:blipFill>
          <a:blip r:embed="rId4"/>
          <a:srcRect l="17203" t="2" r="51997"/>
          <a:stretch>
            <a:fillRect/>
          </a:stretch>
        </p:blipFill>
        <p:spPr bwMode="auto">
          <a:xfrm rot="16200000">
            <a:off x="-2893255" y="3250421"/>
            <a:ext cx="6143668" cy="357158"/>
          </a:xfrm>
          <a:prstGeom prst="rect">
            <a:avLst/>
          </a:prstGeom>
          <a:noFill/>
        </p:spPr>
      </p:pic>
      <p:pic>
        <p:nvPicPr>
          <p:cNvPr id="5" name="Picture 3" descr="C:\Program Files\Microsoft Office\MEDIA\OFFICE12\Lines\BD21322_.gif"/>
          <p:cNvPicPr>
            <a:picLocks noChangeAspect="1" noChangeArrowheads="1"/>
          </p:cNvPicPr>
          <p:nvPr/>
        </p:nvPicPr>
        <p:blipFill>
          <a:blip r:embed="rId4"/>
          <a:srcRect r="51971"/>
          <a:stretch>
            <a:fillRect/>
          </a:stretch>
        </p:blipFill>
        <p:spPr bwMode="auto">
          <a:xfrm>
            <a:off x="0" y="0"/>
            <a:ext cx="9144000" cy="357166"/>
          </a:xfrm>
          <a:prstGeom prst="rect">
            <a:avLst/>
          </a:prstGeom>
          <a:noFill/>
        </p:spPr>
      </p:pic>
      <p:pic>
        <p:nvPicPr>
          <p:cNvPr id="7" name="Picture 3" descr="C:\Program Files\Microsoft Office\MEDIA\OFFICE12\Lines\BD21322_.gif"/>
          <p:cNvPicPr>
            <a:picLocks noChangeAspect="1" noChangeArrowheads="1"/>
          </p:cNvPicPr>
          <p:nvPr/>
        </p:nvPicPr>
        <p:blipFill>
          <a:blip r:embed="rId4"/>
          <a:srcRect r="51971"/>
          <a:stretch>
            <a:fillRect/>
          </a:stretch>
        </p:blipFill>
        <p:spPr bwMode="auto">
          <a:xfrm>
            <a:off x="0" y="6500834"/>
            <a:ext cx="9144000" cy="357166"/>
          </a:xfrm>
          <a:prstGeom prst="rect">
            <a:avLst/>
          </a:prstGeom>
          <a:noFill/>
        </p:spPr>
      </p:pic>
      <p:pic>
        <p:nvPicPr>
          <p:cNvPr id="6" name="Picture 5" descr="C:\Program Files\Microsoft Office\MEDIA\OFFICE12\Lines\BD21322_.gif"/>
          <p:cNvPicPr>
            <a:picLocks noChangeAspect="1" noChangeArrowheads="1"/>
          </p:cNvPicPr>
          <p:nvPr/>
        </p:nvPicPr>
        <p:blipFill>
          <a:blip r:embed="rId4"/>
          <a:srcRect l="17203" t="2" r="51997"/>
          <a:stretch>
            <a:fillRect/>
          </a:stretch>
        </p:blipFill>
        <p:spPr bwMode="auto">
          <a:xfrm rot="16200000">
            <a:off x="5893587" y="3250421"/>
            <a:ext cx="6143668" cy="357158"/>
          </a:xfrm>
          <a:prstGeom prst="rect">
            <a:avLst/>
          </a:prstGeom>
          <a:noFill/>
        </p:spPr>
      </p:pic>
      <p:sp>
        <p:nvSpPr>
          <p:cNvPr id="10" name="Action Button: Home 9">
            <a:hlinkClick r:id="" action="ppaction://hlinkshowjump?jump=firstslide" highlightClick="1"/>
            <a:hlinkHover r:id="" action="ppaction://hlinkshowjump?jump=firstslide">
              <a:snd r:embed="rId5" name="arrow.wav" builtIn="1"/>
            </a:hlinkHover>
          </p:cNvPr>
          <p:cNvSpPr/>
          <p:nvPr/>
        </p:nvSpPr>
        <p:spPr>
          <a:xfrm>
            <a:off x="8001024" y="5929330"/>
            <a:ext cx="785818" cy="57150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43956" cy="6369072"/>
          </a:xfrm>
        </p:spPr>
        <p:txBody>
          <a:bodyPr>
            <a:normAutofit fontScale="90000"/>
          </a:bodyPr>
          <a:lstStyle/>
          <a:p>
            <a:r>
              <a:rPr lang="en-NZ" sz="9600" dirty="0" smtClean="0"/>
              <a:t>By Sunil Parsot</a:t>
            </a:r>
            <a:br>
              <a:rPr lang="en-NZ" sz="9600" dirty="0" smtClean="0"/>
            </a:br>
            <a:r>
              <a:rPr lang="en-NZ" sz="9600" dirty="0" smtClean="0"/>
              <a:t/>
            </a:r>
            <a:br>
              <a:rPr lang="en-NZ" sz="9600" dirty="0" smtClean="0"/>
            </a:br>
            <a:r>
              <a:rPr lang="en-NZ" sz="9600" dirty="0" smtClean="0"/>
              <a:t/>
            </a:r>
            <a:br>
              <a:rPr lang="en-NZ" sz="9600" dirty="0" smtClean="0"/>
            </a:br>
            <a:r>
              <a:rPr lang="en-NZ" sz="4000" dirty="0" smtClean="0"/>
              <a:t>2010</a:t>
            </a:r>
            <a:br>
              <a:rPr lang="en-NZ" sz="4000" dirty="0" smtClean="0"/>
            </a:br>
            <a:endParaRPr lang="en-NZ" sz="9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ppt_x</p:attrName>
                                        </p:attrNameLst>
                                      </p:cBhvr>
                                      <p:tavLst>
                                        <p:tav tm="0">
                                          <p:val>
                                            <p:strVal val="#ppt_x"/>
                                          </p:val>
                                        </p:tav>
                                        <p:tav tm="100000">
                                          <p:val>
                                            <p:strVal val="#ppt_x"/>
                                          </p:val>
                                        </p:tav>
                                      </p:tavLst>
                                    </p:anim>
                                    <p:anim calcmode="lin" valueType="num">
                                      <p:cBhvr>
                                        <p:cTn id="8" dur="5000" fill="hold"/>
                                        <p:tgtEl>
                                          <p:spTgt spid="2"/>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0">
              <a:srgbClr val="FFC000"/>
            </a:gs>
            <a:gs pos="0">
              <a:srgbClr val="FFC000"/>
            </a:gs>
            <a:gs pos="50000">
              <a:schemeClr val="accent1">
                <a:tint val="44500"/>
                <a:satMod val="160000"/>
              </a:schemeClr>
            </a:gs>
            <a:gs pos="100000">
              <a:schemeClr val="accent1">
                <a:tint val="23500"/>
                <a:satMod val="16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7200" dirty="0" smtClean="0">
                <a:solidFill>
                  <a:schemeClr val="tx2">
                    <a:lumMod val="75000"/>
                  </a:schemeClr>
                </a:solidFill>
              </a:rPr>
              <a:t>Contents </a:t>
            </a:r>
            <a:r>
              <a:rPr lang="en-US" sz="7200" dirty="0">
                <a:solidFill>
                  <a:schemeClr val="tx2">
                    <a:lumMod val="75000"/>
                  </a:schemeClr>
                </a:solidFill>
              </a:rPr>
              <a:t>page </a:t>
            </a:r>
            <a:endParaRPr lang="en-NZ" sz="7200" dirty="0">
              <a:solidFill>
                <a:schemeClr val="tx2">
                  <a:lumMod val="75000"/>
                </a:schemeClr>
              </a:solidFill>
            </a:endParaRPr>
          </a:p>
        </p:txBody>
      </p:sp>
      <p:sp>
        <p:nvSpPr>
          <p:cNvPr id="3" name="Content Placeholder 2"/>
          <p:cNvSpPr>
            <a:spLocks noGrp="1"/>
          </p:cNvSpPr>
          <p:nvPr>
            <p:ph idx="1"/>
          </p:nvPr>
        </p:nvSpPr>
        <p:spPr/>
        <p:txBody>
          <a:bodyPr>
            <a:normAutofit fontScale="77500" lnSpcReduction="20000"/>
          </a:bodyPr>
          <a:lstStyle/>
          <a:p>
            <a:r>
              <a:rPr lang="en-NZ" dirty="0" smtClean="0"/>
              <a:t>1- </a:t>
            </a:r>
            <a:r>
              <a:rPr lang="en-NZ" b="1" dirty="0" smtClean="0">
                <a:hlinkClick r:id="rId3" action="ppaction://hlinksldjump"/>
              </a:rPr>
              <a:t>Map of India</a:t>
            </a:r>
            <a:endParaRPr lang="en-NZ" b="1" dirty="0" smtClean="0"/>
          </a:p>
          <a:p>
            <a:endParaRPr lang="en-NZ" dirty="0" smtClean="0"/>
          </a:p>
          <a:p>
            <a:r>
              <a:rPr lang="en-NZ" dirty="0" smtClean="0"/>
              <a:t>2- </a:t>
            </a:r>
            <a:r>
              <a:rPr lang="en-NZ" b="1" dirty="0" smtClean="0"/>
              <a:t>Celebrations </a:t>
            </a:r>
          </a:p>
          <a:p>
            <a:pPr>
              <a:buNone/>
            </a:pPr>
            <a:r>
              <a:rPr lang="en-NZ" b="1" dirty="0" smtClean="0"/>
              <a:t>           </a:t>
            </a:r>
            <a:r>
              <a:rPr lang="en-NZ" dirty="0" smtClean="0"/>
              <a:t>1.a)-</a:t>
            </a:r>
            <a:r>
              <a:rPr lang="en-NZ" b="1" dirty="0" smtClean="0"/>
              <a:t> </a:t>
            </a:r>
            <a:r>
              <a:rPr lang="en-NZ" b="1" dirty="0" smtClean="0">
                <a:hlinkClick r:id="rId4" action="ppaction://hlinksldjump"/>
              </a:rPr>
              <a:t>Holi </a:t>
            </a:r>
            <a:r>
              <a:rPr lang="en-NZ" dirty="0" smtClean="0">
                <a:hlinkClick r:id="rId4" action="ppaction://hlinksldjump"/>
              </a:rPr>
              <a:t>or </a:t>
            </a:r>
            <a:r>
              <a:rPr lang="en-NZ" b="1" dirty="0" smtClean="0">
                <a:hlinkClick r:id="rId4" action="ppaction://hlinksldjump"/>
              </a:rPr>
              <a:t>Holli</a:t>
            </a:r>
            <a:endParaRPr lang="en-NZ" dirty="0" smtClean="0"/>
          </a:p>
          <a:p>
            <a:pPr>
              <a:buNone/>
            </a:pPr>
            <a:r>
              <a:rPr lang="en-NZ" dirty="0" smtClean="0"/>
              <a:t>           1.b)-</a:t>
            </a:r>
            <a:r>
              <a:rPr lang="en-NZ" b="1" dirty="0" smtClean="0">
                <a:hlinkClick r:id="rId5" action="ppaction://hlinksldjump"/>
              </a:rPr>
              <a:t>Diwali </a:t>
            </a:r>
            <a:r>
              <a:rPr lang="en-NZ" dirty="0" smtClean="0">
                <a:hlinkClick r:id="rId5" action="ppaction://hlinksldjump"/>
              </a:rPr>
              <a:t>or</a:t>
            </a:r>
            <a:r>
              <a:rPr lang="en-NZ" b="1" dirty="0" smtClean="0">
                <a:hlinkClick r:id="rId5" action="ppaction://hlinksldjump"/>
              </a:rPr>
              <a:t> Divali</a:t>
            </a:r>
            <a:endParaRPr lang="en-NZ" dirty="0" smtClean="0"/>
          </a:p>
          <a:p>
            <a:endParaRPr lang="en-NZ" dirty="0" smtClean="0"/>
          </a:p>
          <a:p>
            <a:r>
              <a:rPr lang="en-NZ" dirty="0" smtClean="0"/>
              <a:t>3-</a:t>
            </a:r>
            <a:r>
              <a:rPr lang="en-NZ" b="1" dirty="0" smtClean="0">
                <a:hlinkClick r:id="rId6" action="ppaction://hlinksldjump"/>
              </a:rPr>
              <a:t>Taj Mahal</a:t>
            </a:r>
            <a:r>
              <a:rPr lang="en-NZ" b="1" dirty="0" smtClean="0"/>
              <a:t>			</a:t>
            </a:r>
            <a:r>
              <a:rPr lang="en-NZ" dirty="0" smtClean="0"/>
              <a:t>6-</a:t>
            </a:r>
            <a:r>
              <a:rPr lang="en-NZ" b="1" dirty="0" smtClean="0">
                <a:hlinkClick r:id="rId7" action="ppaction://hlinksldjump"/>
              </a:rPr>
              <a:t>Sports</a:t>
            </a:r>
            <a:endParaRPr lang="en-NZ" b="1" dirty="0" smtClean="0"/>
          </a:p>
          <a:p>
            <a:endParaRPr lang="en-NZ" b="1" dirty="0" smtClean="0"/>
          </a:p>
          <a:p>
            <a:r>
              <a:rPr lang="en-NZ" dirty="0" smtClean="0"/>
              <a:t>4-</a:t>
            </a:r>
            <a:r>
              <a:rPr lang="en-NZ" b="1" dirty="0" smtClean="0">
                <a:hlinkClick r:id="rId8" action="ppaction://hlinksldjump"/>
              </a:rPr>
              <a:t>Clothing</a:t>
            </a:r>
            <a:r>
              <a:rPr lang="en-NZ" b="1" dirty="0" smtClean="0"/>
              <a:t>				</a:t>
            </a:r>
            <a:r>
              <a:rPr lang="en-NZ" dirty="0" smtClean="0"/>
              <a:t>7-</a:t>
            </a:r>
            <a:r>
              <a:rPr lang="en-NZ" b="1" dirty="0" smtClean="0">
                <a:hlinkClick r:id="rId9" action="ppaction://hlinksldjump"/>
              </a:rPr>
              <a:t>Schools</a:t>
            </a:r>
            <a:endParaRPr lang="en-NZ" dirty="0" smtClean="0"/>
          </a:p>
          <a:p>
            <a:endParaRPr lang="en-NZ" b="1" dirty="0" smtClean="0"/>
          </a:p>
          <a:p>
            <a:r>
              <a:rPr lang="en-NZ" dirty="0" smtClean="0"/>
              <a:t>5-</a:t>
            </a:r>
            <a:r>
              <a:rPr lang="en-NZ" b="1" dirty="0" smtClean="0">
                <a:hlinkClick r:id="rId10" action="ppaction://hlinksldjump"/>
              </a:rPr>
              <a:t>Transport </a:t>
            </a:r>
            <a:r>
              <a:rPr lang="en-NZ" b="1" dirty="0" smtClean="0"/>
              <a:t>			</a:t>
            </a:r>
            <a:r>
              <a:rPr lang="en-NZ" dirty="0" smtClean="0"/>
              <a:t>8-</a:t>
            </a:r>
            <a:r>
              <a:rPr lang="en-NZ" b="1" dirty="0" smtClean="0">
                <a:hlinkClick r:id="rId11" action="ppaction://hlinksldjump"/>
              </a:rPr>
              <a:t>Work</a:t>
            </a:r>
            <a:endParaRPr lang="en-NZ" b="1" dirty="0" smtClean="0"/>
          </a:p>
          <a:p>
            <a:endParaRPr lang="en-NZ" b="1" dirty="0" smtClean="0"/>
          </a:p>
        </p:txBody>
      </p:sp>
      <p:pic>
        <p:nvPicPr>
          <p:cNvPr id="4" name="Picture 3" descr="C:\Program Files\Microsoft Office\MEDIA\OFFICE12\Lines\BD21322_.gif"/>
          <p:cNvPicPr>
            <a:picLocks noChangeAspect="1" noChangeArrowheads="1"/>
          </p:cNvPicPr>
          <p:nvPr/>
        </p:nvPicPr>
        <p:blipFill>
          <a:blip r:embed="rId12"/>
          <a:srcRect l="17203" t="2" r="51997"/>
          <a:stretch>
            <a:fillRect/>
          </a:stretch>
        </p:blipFill>
        <p:spPr bwMode="auto">
          <a:xfrm rot="16200000">
            <a:off x="-2893255" y="3250421"/>
            <a:ext cx="6143668" cy="357158"/>
          </a:xfrm>
          <a:prstGeom prst="rect">
            <a:avLst/>
          </a:prstGeom>
          <a:noFill/>
        </p:spPr>
      </p:pic>
      <p:pic>
        <p:nvPicPr>
          <p:cNvPr id="5" name="Picture 3" descr="C:\Program Files\Microsoft Office\MEDIA\OFFICE12\Lines\BD21322_.gif"/>
          <p:cNvPicPr>
            <a:picLocks noChangeAspect="1" noChangeArrowheads="1"/>
          </p:cNvPicPr>
          <p:nvPr/>
        </p:nvPicPr>
        <p:blipFill>
          <a:blip r:embed="rId12"/>
          <a:srcRect r="51971"/>
          <a:stretch>
            <a:fillRect/>
          </a:stretch>
        </p:blipFill>
        <p:spPr bwMode="auto">
          <a:xfrm>
            <a:off x="0" y="0"/>
            <a:ext cx="9144000" cy="357166"/>
          </a:xfrm>
          <a:prstGeom prst="rect">
            <a:avLst/>
          </a:prstGeom>
          <a:noFill/>
        </p:spPr>
      </p:pic>
      <p:pic>
        <p:nvPicPr>
          <p:cNvPr id="7" name="Picture 3" descr="C:\Program Files\Microsoft Office\MEDIA\OFFICE12\Lines\BD21322_.gif"/>
          <p:cNvPicPr>
            <a:picLocks noChangeAspect="1" noChangeArrowheads="1"/>
          </p:cNvPicPr>
          <p:nvPr/>
        </p:nvPicPr>
        <p:blipFill>
          <a:blip r:embed="rId12"/>
          <a:srcRect r="51971"/>
          <a:stretch>
            <a:fillRect/>
          </a:stretch>
        </p:blipFill>
        <p:spPr bwMode="auto">
          <a:xfrm>
            <a:off x="0" y="6500834"/>
            <a:ext cx="9144000" cy="357166"/>
          </a:xfrm>
          <a:prstGeom prst="rect">
            <a:avLst/>
          </a:prstGeom>
          <a:noFill/>
        </p:spPr>
      </p:pic>
      <p:pic>
        <p:nvPicPr>
          <p:cNvPr id="8" name="Picture 7" descr="C:\Program Files\Microsoft Office\MEDIA\OFFICE12\Lines\BD21322_.gif"/>
          <p:cNvPicPr>
            <a:picLocks noChangeAspect="1" noChangeArrowheads="1"/>
          </p:cNvPicPr>
          <p:nvPr/>
        </p:nvPicPr>
        <p:blipFill>
          <a:blip r:embed="rId12"/>
          <a:srcRect l="17203" t="2" r="51997"/>
          <a:stretch>
            <a:fillRect/>
          </a:stretch>
        </p:blipFill>
        <p:spPr bwMode="auto">
          <a:xfrm rot="16200000">
            <a:off x="5893587" y="3250421"/>
            <a:ext cx="6143668" cy="357158"/>
          </a:xfrm>
          <a:prstGeom prst="rect">
            <a:avLst/>
          </a:prstGeom>
          <a:noFill/>
        </p:spPr>
      </p:pic>
    </p:spTree>
  </p:cSld>
  <p:clrMapOvr>
    <a:masterClrMapping/>
  </p:clrMapOvr>
  <p:transition>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ook photos (2).jpg"/>
          <p:cNvPicPr>
            <a:picLocks noGrp="1" noChangeAspect="1"/>
          </p:cNvPicPr>
          <p:nvPr>
            <p:ph idx="1"/>
          </p:nvPr>
        </p:nvPicPr>
        <p:blipFill>
          <a:blip r:embed="rId2"/>
          <a:srcRect l="30088" t="11622" r="17098" b="46868"/>
          <a:stretch>
            <a:fillRect/>
          </a:stretch>
        </p:blipFill>
        <p:spPr>
          <a:xfrm>
            <a:off x="1357290" y="0"/>
            <a:ext cx="6286512" cy="6795335"/>
          </a:xfrm>
        </p:spPr>
      </p:pic>
      <p:sp>
        <p:nvSpPr>
          <p:cNvPr id="2" name="Title 1"/>
          <p:cNvSpPr>
            <a:spLocks noGrp="1"/>
          </p:cNvSpPr>
          <p:nvPr>
            <p:ph type="title"/>
          </p:nvPr>
        </p:nvSpPr>
        <p:spPr>
          <a:xfrm flipV="1">
            <a:off x="8786842" y="6572272"/>
            <a:ext cx="357158" cy="240009"/>
          </a:xfrm>
        </p:spPr>
        <p:txBody>
          <a:bodyPr>
            <a:noAutofit/>
          </a:bodyPr>
          <a:lstStyle/>
          <a:p>
            <a:r>
              <a:rPr lang="en-NZ" sz="800" dirty="0" smtClean="0">
                <a:solidFill>
                  <a:schemeClr val="bg1"/>
                </a:solidFill>
              </a:rPr>
              <a:t>INDIA</a:t>
            </a:r>
            <a:endParaRPr lang="en-NZ" sz="800" dirty="0">
              <a:solidFill>
                <a:schemeClr val="bg1"/>
              </a:solidFill>
            </a:endParaRPr>
          </a:p>
        </p:txBody>
      </p:sp>
      <p:sp>
        <p:nvSpPr>
          <p:cNvPr id="5" name="Rectangle 4"/>
          <p:cNvSpPr/>
          <p:nvPr/>
        </p:nvSpPr>
        <p:spPr>
          <a:xfrm>
            <a:off x="0" y="0"/>
            <a:ext cx="1357290" cy="6863417"/>
          </a:xfrm>
          <a:prstGeom prst="rect">
            <a:avLst/>
          </a:prstGeom>
          <a:noFill/>
          <a:effectLst>
            <a:glow rad="63500">
              <a:schemeClr val="accent1">
                <a:satMod val="175000"/>
                <a:alpha val="40000"/>
              </a:schemeClr>
            </a:glow>
          </a:effectLst>
        </p:spPr>
        <p:txBody>
          <a:bodyPr wrap="square" lIns="91440" tIns="45720" rIns="91440" bIns="45720">
            <a:spAutoFit/>
          </a:bodyPr>
          <a:lstStyle/>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N</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D</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a</a:t>
            </a:r>
            <a:endParaRPr lang="en-US" sz="8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endParaRPr>
          </a:p>
        </p:txBody>
      </p:sp>
      <p:sp>
        <p:nvSpPr>
          <p:cNvPr id="6" name="Rectangle 5"/>
          <p:cNvSpPr/>
          <p:nvPr/>
        </p:nvSpPr>
        <p:spPr>
          <a:xfrm>
            <a:off x="7643834" y="0"/>
            <a:ext cx="1500166" cy="6863417"/>
          </a:xfrm>
          <a:prstGeom prst="rect">
            <a:avLst/>
          </a:prstGeom>
          <a:noFill/>
          <a:effectLst>
            <a:glow rad="63500">
              <a:schemeClr val="accent1">
                <a:satMod val="175000"/>
                <a:alpha val="40000"/>
              </a:schemeClr>
            </a:glow>
          </a:effectLst>
        </p:spPr>
        <p:txBody>
          <a:bodyPr wrap="square" lIns="91440" tIns="45720" rIns="91440" bIns="45720">
            <a:spAutoFit/>
          </a:bodyPr>
          <a:lstStyle/>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N</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D</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I</a:t>
            </a:r>
          </a:p>
          <a:p>
            <a:pPr algn="ctr"/>
            <a:r>
              <a:rPr lang="en-US" sz="8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rPr>
              <a:t>a</a:t>
            </a:r>
            <a:endParaRPr lang="en-US" sz="88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scaled="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b="1" dirty="0" smtClean="0">
                <a:solidFill>
                  <a:schemeClr val="tx2">
                    <a:lumMod val="75000"/>
                  </a:schemeClr>
                </a:solidFill>
              </a:rPr>
              <a:t>Holi</a:t>
            </a:r>
            <a:r>
              <a:rPr lang="en-NZ" dirty="0" smtClean="0">
                <a:solidFill>
                  <a:schemeClr val="tx2">
                    <a:lumMod val="75000"/>
                  </a:schemeClr>
                </a:solidFill>
              </a:rPr>
              <a:t> or </a:t>
            </a:r>
            <a:r>
              <a:rPr lang="en-NZ" b="1" dirty="0" smtClean="0">
                <a:solidFill>
                  <a:schemeClr val="tx2">
                    <a:lumMod val="75000"/>
                  </a:schemeClr>
                </a:solidFill>
              </a:rPr>
              <a:t>Holli</a:t>
            </a:r>
            <a:endParaRPr lang="en-NZ" dirty="0">
              <a:solidFill>
                <a:schemeClr val="tx2">
                  <a:lumMod val="75000"/>
                </a:schemeClr>
              </a:solidFill>
            </a:endParaRPr>
          </a:p>
        </p:txBody>
      </p:sp>
      <p:sp>
        <p:nvSpPr>
          <p:cNvPr id="3" name="Content Placeholder 2"/>
          <p:cNvSpPr>
            <a:spLocks noGrp="1"/>
          </p:cNvSpPr>
          <p:nvPr>
            <p:ph idx="1"/>
          </p:nvPr>
        </p:nvSpPr>
        <p:spPr/>
        <p:txBody>
          <a:bodyPr>
            <a:normAutofit/>
          </a:bodyPr>
          <a:lstStyle/>
          <a:p>
            <a:r>
              <a:rPr lang="en-NZ" b="1" dirty="0" smtClean="0"/>
              <a:t>Holi</a:t>
            </a:r>
            <a:r>
              <a:rPr lang="en-NZ" dirty="0" smtClean="0"/>
              <a:t> or </a:t>
            </a:r>
            <a:r>
              <a:rPr lang="en-NZ" b="1" dirty="0" smtClean="0"/>
              <a:t>Holli is the festival of colour</a:t>
            </a:r>
          </a:p>
          <a:p>
            <a:pPr>
              <a:buNone/>
            </a:pPr>
            <a:r>
              <a:rPr lang="en-NZ" b="1" dirty="0" smtClean="0"/>
              <a:t>    Holi Is Celebrated in spring By Hindus. Went Holi is celebrated, they wear white and they throw colour powder at each other. They all so light fire.</a:t>
            </a:r>
            <a:endParaRPr lang="en-NZ" dirty="0" smtClean="0"/>
          </a:p>
          <a:p>
            <a:endParaRPr lang="en-NZ" dirty="0" smtClean="0"/>
          </a:p>
        </p:txBody>
      </p:sp>
    </p:spTree>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3200" b="1" dirty="0" smtClean="0">
                <a:solidFill>
                  <a:schemeClr val="tx2">
                    <a:lumMod val="75000"/>
                  </a:schemeClr>
                </a:solidFill>
              </a:rPr>
              <a:t>Diwali </a:t>
            </a:r>
            <a:r>
              <a:rPr lang="en-NZ" sz="3200" dirty="0" smtClean="0">
                <a:solidFill>
                  <a:schemeClr val="tx2">
                    <a:lumMod val="75000"/>
                  </a:schemeClr>
                </a:solidFill>
              </a:rPr>
              <a:t>or</a:t>
            </a:r>
            <a:r>
              <a:rPr lang="en-NZ" sz="3200" b="1" dirty="0" smtClean="0">
                <a:solidFill>
                  <a:schemeClr val="tx2">
                    <a:lumMod val="75000"/>
                  </a:schemeClr>
                </a:solidFill>
              </a:rPr>
              <a:t> Divali </a:t>
            </a:r>
            <a:r>
              <a:rPr lang="en-NZ" sz="3200" dirty="0" smtClean="0">
                <a:solidFill>
                  <a:schemeClr val="tx2">
                    <a:lumMod val="75000"/>
                  </a:schemeClr>
                </a:solidFill>
              </a:rPr>
              <a:t>or</a:t>
            </a:r>
            <a:r>
              <a:rPr lang="en-NZ" sz="3200" b="1" dirty="0" smtClean="0">
                <a:solidFill>
                  <a:schemeClr val="tx2">
                    <a:lumMod val="75000"/>
                  </a:schemeClr>
                </a:solidFill>
              </a:rPr>
              <a:t> </a:t>
            </a:r>
            <a:r>
              <a:rPr lang="gu-IN" sz="3200" b="1" dirty="0" smtClean="0">
                <a:solidFill>
                  <a:schemeClr val="tx2">
                    <a:lumMod val="75000"/>
                  </a:schemeClr>
                </a:solidFill>
              </a:rPr>
              <a:t>દિવાળી</a:t>
            </a:r>
            <a:r>
              <a:rPr lang="en-NZ" sz="3200" b="1" dirty="0" smtClean="0">
                <a:solidFill>
                  <a:schemeClr val="tx2">
                    <a:lumMod val="75000"/>
                  </a:schemeClr>
                </a:solidFill>
              </a:rPr>
              <a:t> </a:t>
            </a:r>
            <a:r>
              <a:rPr lang="en-NZ" sz="1800" dirty="0" smtClean="0">
                <a:solidFill>
                  <a:schemeClr val="tx2">
                    <a:lumMod val="75000"/>
                  </a:schemeClr>
                </a:solidFill>
              </a:rPr>
              <a:t>Gujarati</a:t>
            </a:r>
            <a:r>
              <a:rPr lang="en-NZ" sz="3200" dirty="0" smtClean="0">
                <a:solidFill>
                  <a:schemeClr val="tx2">
                    <a:lumMod val="75000"/>
                  </a:schemeClr>
                </a:solidFill>
              </a:rPr>
              <a:t> </a:t>
            </a:r>
            <a:r>
              <a:rPr lang="en-NZ" sz="2000" dirty="0" smtClean="0">
                <a:solidFill>
                  <a:schemeClr val="tx2">
                    <a:lumMod val="75000"/>
                  </a:schemeClr>
                </a:solidFill>
              </a:rPr>
              <a:t>Or</a:t>
            </a:r>
            <a:r>
              <a:rPr lang="en-NZ" sz="2000" b="1" dirty="0" smtClean="0">
                <a:solidFill>
                  <a:schemeClr val="tx2">
                    <a:lumMod val="75000"/>
                  </a:schemeClr>
                </a:solidFill>
              </a:rPr>
              <a:t>  </a:t>
            </a:r>
            <a:r>
              <a:rPr lang="hi-IN" sz="3200" b="1" dirty="0" smtClean="0">
                <a:solidFill>
                  <a:schemeClr val="tx2">
                    <a:lumMod val="75000"/>
                  </a:schemeClr>
                </a:solidFill>
              </a:rPr>
              <a:t>होली</a:t>
            </a:r>
            <a:r>
              <a:rPr lang="en-NZ" sz="3200" b="1" dirty="0" smtClean="0">
                <a:solidFill>
                  <a:schemeClr val="tx2">
                    <a:lumMod val="75000"/>
                  </a:schemeClr>
                </a:solidFill>
              </a:rPr>
              <a:t> </a:t>
            </a:r>
            <a:r>
              <a:rPr lang="en-NZ" sz="1800" dirty="0" smtClean="0">
                <a:solidFill>
                  <a:schemeClr val="tx2">
                    <a:lumMod val="75000"/>
                  </a:schemeClr>
                </a:solidFill>
              </a:rPr>
              <a:t>Hindi</a:t>
            </a:r>
            <a:endParaRPr lang="en-NZ" sz="3200" dirty="0">
              <a:solidFill>
                <a:schemeClr val="tx2">
                  <a:lumMod val="75000"/>
                </a:schemeClr>
              </a:solidFill>
            </a:endParaRPr>
          </a:p>
        </p:txBody>
      </p:sp>
      <p:sp>
        <p:nvSpPr>
          <p:cNvPr id="3" name="Content Placeholder 2"/>
          <p:cNvSpPr>
            <a:spLocks noGrp="1"/>
          </p:cNvSpPr>
          <p:nvPr>
            <p:ph idx="1"/>
          </p:nvPr>
        </p:nvSpPr>
        <p:spPr/>
        <p:txBody>
          <a:bodyPr/>
          <a:lstStyle/>
          <a:p>
            <a:r>
              <a:rPr lang="en-NZ" dirty="0" smtClean="0"/>
              <a:t>Diwali or Divali is the festival of light. </a:t>
            </a:r>
            <a:endParaRPr lang="en-NZ" dirty="0"/>
          </a:p>
        </p:txBody>
      </p:sp>
      <p:pic>
        <p:nvPicPr>
          <p:cNvPr id="4" name="Picture 3" descr="Lights.bmp"/>
          <p:cNvPicPr>
            <a:picLocks noChangeAspect="1"/>
          </p:cNvPicPr>
          <p:nvPr/>
        </p:nvPicPr>
        <p:blipFill>
          <a:blip r:embed="rId3"/>
          <a:stretch>
            <a:fillRect/>
          </a:stretch>
        </p:blipFill>
        <p:spPr>
          <a:xfrm>
            <a:off x="125869" y="4216063"/>
            <a:ext cx="2374429" cy="2032350"/>
          </a:xfrm>
          <a:prstGeom prst="rect">
            <a:avLst/>
          </a:prstGeom>
        </p:spPr>
      </p:pic>
      <p:pic>
        <p:nvPicPr>
          <p:cNvPr id="6" name="Picture 5" descr="Lights (3).bmp"/>
          <p:cNvPicPr>
            <a:picLocks noChangeAspect="1"/>
          </p:cNvPicPr>
          <p:nvPr/>
        </p:nvPicPr>
        <p:blipFill>
          <a:blip r:embed="rId4"/>
          <a:stretch>
            <a:fillRect/>
          </a:stretch>
        </p:blipFill>
        <p:spPr>
          <a:xfrm>
            <a:off x="4929191" y="3862381"/>
            <a:ext cx="2357454" cy="2357454"/>
          </a:xfrm>
          <a:prstGeom prst="rect">
            <a:avLst/>
          </a:prstGeom>
        </p:spPr>
      </p:pic>
      <p:sp>
        <p:nvSpPr>
          <p:cNvPr id="7" name="TextBox 6"/>
          <p:cNvSpPr txBox="1"/>
          <p:nvPr/>
        </p:nvSpPr>
        <p:spPr>
          <a:xfrm>
            <a:off x="571472" y="2357430"/>
            <a:ext cx="8215370" cy="369332"/>
          </a:xfrm>
          <a:prstGeom prst="rect">
            <a:avLst/>
          </a:prstGeom>
          <a:noFill/>
        </p:spPr>
        <p:txBody>
          <a:bodyPr wrap="square" rtlCol="0">
            <a:spAutoFit/>
          </a:bodyPr>
          <a:lstStyle/>
          <a:p>
            <a:r>
              <a:rPr lang="en-NZ" smtClean="0"/>
              <a:t>ccc</a:t>
            </a:r>
            <a:endParaRPr lang="en-NZ"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6000" dirty="0" smtClean="0">
                <a:solidFill>
                  <a:schemeClr val="tx2">
                    <a:lumMod val="75000"/>
                  </a:schemeClr>
                </a:solidFill>
              </a:rPr>
              <a:t>Taj Mahal</a:t>
            </a:r>
            <a:endParaRPr lang="en-NZ" sz="6000" dirty="0">
              <a:solidFill>
                <a:schemeClr val="tx2">
                  <a:lumMod val="75000"/>
                </a:schemeClr>
              </a:solidFill>
            </a:endParaRPr>
          </a:p>
        </p:txBody>
      </p:sp>
      <p:sp>
        <p:nvSpPr>
          <p:cNvPr id="4" name="Content Placeholder 3"/>
          <p:cNvSpPr>
            <a:spLocks noGrp="1"/>
          </p:cNvSpPr>
          <p:nvPr>
            <p:ph idx="1"/>
          </p:nvPr>
        </p:nvSpPr>
        <p:spPr/>
        <p:txBody>
          <a:bodyPr/>
          <a:lstStyle/>
          <a:p>
            <a:r>
              <a:rPr lang="en-NZ" dirty="0" smtClean="0"/>
              <a:t>The Taj Mahal is India's most Famous Building. It was built by  ........... for his Wife </a:t>
            </a:r>
            <a:r>
              <a:rPr lang="en-NZ" dirty="0" err="1" smtClean="0"/>
              <a:t>Mumta</a:t>
            </a:r>
            <a:r>
              <a:rPr lang="en-NZ" dirty="0" smtClean="0"/>
              <a:t> Mahal. The Taj Mahal</a:t>
            </a:r>
            <a:endParaRPr lang="en-NZ" dirty="0"/>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ook photos (6).jpg"/>
          <p:cNvPicPr>
            <a:picLocks noChangeAspect="1"/>
          </p:cNvPicPr>
          <p:nvPr/>
        </p:nvPicPr>
        <p:blipFill>
          <a:blip r:embed="rId2" cstate="print"/>
          <a:srcRect t="29644" r="34954" b="23060"/>
          <a:stretch>
            <a:fillRect/>
          </a:stretch>
        </p:blipFill>
        <p:spPr>
          <a:xfrm>
            <a:off x="0" y="0"/>
            <a:ext cx="2571736" cy="2571744"/>
          </a:xfrm>
          <a:prstGeom prst="rect">
            <a:avLst/>
          </a:prstGeom>
        </p:spPr>
      </p:pic>
      <p:pic>
        <p:nvPicPr>
          <p:cNvPr id="4" name="Picture 3" descr="Book photos (9).jpg"/>
          <p:cNvPicPr>
            <a:picLocks noChangeAspect="1"/>
          </p:cNvPicPr>
          <p:nvPr/>
        </p:nvPicPr>
        <p:blipFill>
          <a:blip r:embed="rId3"/>
          <a:srcRect l="31022" t="39583" r="9321" b="8333"/>
          <a:stretch>
            <a:fillRect/>
          </a:stretch>
        </p:blipFill>
        <p:spPr>
          <a:xfrm>
            <a:off x="6572256" y="0"/>
            <a:ext cx="2571744" cy="2571744"/>
          </a:xfrm>
          <a:prstGeom prst="rect">
            <a:avLst/>
          </a:prstGeom>
        </p:spPr>
      </p:pic>
      <p:sp>
        <p:nvSpPr>
          <p:cNvPr id="2" name="Title 1"/>
          <p:cNvSpPr>
            <a:spLocks noGrp="1"/>
          </p:cNvSpPr>
          <p:nvPr>
            <p:ph type="title"/>
          </p:nvPr>
        </p:nvSpPr>
        <p:spPr>
          <a:xfrm>
            <a:off x="428596" y="0"/>
            <a:ext cx="8229600" cy="1143000"/>
          </a:xfrm>
        </p:spPr>
        <p:txBody>
          <a:bodyPr>
            <a:normAutofit/>
          </a:bodyPr>
          <a:lstStyle/>
          <a:p>
            <a:r>
              <a:rPr lang="en-NZ" sz="5400" dirty="0" smtClean="0">
                <a:solidFill>
                  <a:schemeClr val="tx2">
                    <a:lumMod val="75000"/>
                  </a:schemeClr>
                </a:solidFill>
              </a:rPr>
              <a:t>Clothing</a:t>
            </a:r>
            <a:endParaRPr lang="en-NZ" sz="5400" dirty="0">
              <a:solidFill>
                <a:schemeClr val="tx2">
                  <a:lumMod val="75000"/>
                </a:schemeClr>
              </a:solidFill>
            </a:endParaRPr>
          </a:p>
        </p:txBody>
      </p:sp>
      <p:sp>
        <p:nvSpPr>
          <p:cNvPr id="3" name="Content Placeholder 2"/>
          <p:cNvSpPr>
            <a:spLocks noGrp="1"/>
          </p:cNvSpPr>
          <p:nvPr>
            <p:ph idx="1"/>
          </p:nvPr>
        </p:nvSpPr>
        <p:spPr>
          <a:xfrm>
            <a:off x="285720" y="857232"/>
            <a:ext cx="8501122" cy="5786478"/>
          </a:xfrm>
        </p:spPr>
        <p:txBody>
          <a:bodyPr>
            <a:noAutofit/>
          </a:bodyPr>
          <a:lstStyle/>
          <a:p>
            <a:r>
              <a:rPr lang="en-NZ" dirty="0" smtClean="0"/>
              <a:t> In India it is hot so they need to were lose, cool clothing. </a:t>
            </a:r>
          </a:p>
          <a:p>
            <a:r>
              <a:rPr lang="en-NZ" dirty="0" smtClean="0"/>
              <a:t>The girls were saris. They are cool comfortable. For work they wear plain  saris and on a species day they wear saris with lots of colours and pattens.</a:t>
            </a:r>
          </a:p>
          <a:p>
            <a:r>
              <a:rPr lang="en-NZ" dirty="0" smtClean="0"/>
              <a:t>Some Men wear loose trousers called pyjamas. Farmers wear dhotis. The dhotis are cloths tied round their waist. </a:t>
            </a:r>
          </a:p>
          <a:p>
            <a:r>
              <a:rPr lang="en-NZ" dirty="0" smtClean="0"/>
              <a:t>In the cities most of the people wear clothes lit jeans and a t-shirt.</a:t>
            </a:r>
          </a:p>
          <a:p>
            <a:endParaRPr lang="en-NZ"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Book photos (13).jpg"/>
          <p:cNvPicPr>
            <a:picLocks noChangeAspect="1"/>
          </p:cNvPicPr>
          <p:nvPr/>
        </p:nvPicPr>
        <p:blipFill>
          <a:blip r:embed="rId2"/>
          <a:srcRect l="39797" t="29464" r="10998" b="27393"/>
          <a:stretch>
            <a:fillRect/>
          </a:stretch>
        </p:blipFill>
        <p:spPr>
          <a:xfrm>
            <a:off x="0" y="3584524"/>
            <a:ext cx="2714612" cy="3273476"/>
          </a:xfrm>
          <a:prstGeom prst="rect">
            <a:avLst/>
          </a:prstGeom>
        </p:spPr>
      </p:pic>
      <p:pic>
        <p:nvPicPr>
          <p:cNvPr id="6" name="Content Placeholder 5" descr="Book photos (14).jpg"/>
          <p:cNvPicPr>
            <a:picLocks noChangeAspect="1"/>
          </p:cNvPicPr>
          <p:nvPr/>
        </p:nvPicPr>
        <p:blipFill>
          <a:blip r:embed="rId3" cstate="print"/>
          <a:srcRect l="4342" t="12627" r="23093" b="38470"/>
          <a:stretch>
            <a:fillRect/>
          </a:stretch>
        </p:blipFill>
        <p:spPr>
          <a:xfrm>
            <a:off x="5906763" y="3857628"/>
            <a:ext cx="3237237" cy="3000372"/>
          </a:xfrm>
          <a:prstGeom prst="rect">
            <a:avLst/>
          </a:prstGeom>
        </p:spPr>
      </p:pic>
      <p:sp>
        <p:nvSpPr>
          <p:cNvPr id="2" name="Title 1"/>
          <p:cNvSpPr>
            <a:spLocks noGrp="1"/>
          </p:cNvSpPr>
          <p:nvPr>
            <p:ph type="title"/>
          </p:nvPr>
        </p:nvSpPr>
        <p:spPr>
          <a:xfrm>
            <a:off x="357158" y="0"/>
            <a:ext cx="8229600" cy="1143000"/>
          </a:xfrm>
        </p:spPr>
        <p:txBody>
          <a:bodyPr>
            <a:normAutofit/>
          </a:bodyPr>
          <a:lstStyle/>
          <a:p>
            <a:r>
              <a:rPr lang="en-NZ" sz="5400" dirty="0" smtClean="0">
                <a:solidFill>
                  <a:schemeClr val="tx2">
                    <a:lumMod val="75000"/>
                  </a:schemeClr>
                </a:solidFill>
              </a:rPr>
              <a:t>Transport</a:t>
            </a:r>
            <a:endParaRPr lang="en-NZ" sz="5400" dirty="0">
              <a:solidFill>
                <a:schemeClr val="tx2">
                  <a:lumMod val="75000"/>
                </a:schemeClr>
              </a:solidFill>
            </a:endParaRPr>
          </a:p>
        </p:txBody>
      </p:sp>
      <p:sp>
        <p:nvSpPr>
          <p:cNvPr id="3" name="Content Placeholder 2"/>
          <p:cNvSpPr>
            <a:spLocks noGrp="1"/>
          </p:cNvSpPr>
          <p:nvPr>
            <p:ph idx="1"/>
          </p:nvPr>
        </p:nvSpPr>
        <p:spPr>
          <a:xfrm>
            <a:off x="500034" y="1071546"/>
            <a:ext cx="8143900" cy="5429288"/>
          </a:xfrm>
        </p:spPr>
        <p:txBody>
          <a:bodyPr>
            <a:noAutofit/>
          </a:bodyPr>
          <a:lstStyle/>
          <a:p>
            <a:r>
              <a:rPr lang="en-NZ" sz="3600" dirty="0" smtClean="0"/>
              <a:t>In India the roads/streets are very busy and crowded. In a crowded street you would find Cars, scooters, motor bikes, bikes, rickshaws(there-wheeled bike used to carry people and heavy things) and people walking. In India </a:t>
            </a:r>
            <a:r>
              <a:rPr lang="en-NZ" sz="3600" dirty="0" smtClean="0"/>
              <a:t>Trains, </a:t>
            </a:r>
            <a:r>
              <a:rPr lang="en-NZ" sz="3600" dirty="0" smtClean="0"/>
              <a:t>cars and buses are so fill that people jump on top of </a:t>
            </a:r>
            <a:r>
              <a:rPr lang="en-NZ" sz="3600" dirty="0" smtClean="0"/>
              <a:t>them and </a:t>
            </a:r>
            <a:r>
              <a:rPr lang="en-NZ" sz="3600" dirty="0" smtClean="0"/>
              <a:t>on the ladders on the side</a:t>
            </a:r>
            <a:endParaRPr lang="en-NZ" sz="3600" dirty="0"/>
          </a:p>
        </p:txBody>
      </p:sp>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ook photos (19).jpg"/>
          <p:cNvPicPr>
            <a:picLocks noChangeAspect="1"/>
          </p:cNvPicPr>
          <p:nvPr/>
        </p:nvPicPr>
        <p:blipFill>
          <a:blip r:embed="rId2"/>
          <a:srcRect l="21780" t="23544" r="6584" b="49807"/>
          <a:stretch>
            <a:fillRect/>
          </a:stretch>
        </p:blipFill>
        <p:spPr>
          <a:xfrm>
            <a:off x="3571868" y="4929198"/>
            <a:ext cx="3769949" cy="1928802"/>
          </a:xfrm>
          <a:prstGeom prst="rect">
            <a:avLst/>
          </a:prstGeom>
        </p:spPr>
      </p:pic>
      <p:sp>
        <p:nvSpPr>
          <p:cNvPr id="2" name="Title 1"/>
          <p:cNvSpPr>
            <a:spLocks noGrp="1"/>
          </p:cNvSpPr>
          <p:nvPr>
            <p:ph type="title"/>
          </p:nvPr>
        </p:nvSpPr>
        <p:spPr/>
        <p:txBody>
          <a:bodyPr>
            <a:normAutofit/>
          </a:bodyPr>
          <a:lstStyle/>
          <a:p>
            <a:r>
              <a:rPr lang="en-NZ" sz="6600" dirty="0" smtClean="0">
                <a:solidFill>
                  <a:schemeClr val="tx2">
                    <a:lumMod val="75000"/>
                  </a:schemeClr>
                </a:solidFill>
              </a:rPr>
              <a:t>Sports</a:t>
            </a:r>
            <a:endParaRPr lang="en-NZ" sz="6600" dirty="0">
              <a:solidFill>
                <a:schemeClr val="tx2">
                  <a:lumMod val="75000"/>
                </a:schemeClr>
              </a:solidFill>
            </a:endParaRPr>
          </a:p>
        </p:txBody>
      </p:sp>
      <p:sp>
        <p:nvSpPr>
          <p:cNvPr id="5" name="Content Placeholder 4"/>
          <p:cNvSpPr>
            <a:spLocks noGrp="1"/>
          </p:cNvSpPr>
          <p:nvPr>
            <p:ph idx="1"/>
          </p:nvPr>
        </p:nvSpPr>
        <p:spPr/>
        <p:txBody>
          <a:bodyPr>
            <a:normAutofit fontScale="92500" lnSpcReduction="10000"/>
          </a:bodyPr>
          <a:lstStyle/>
          <a:p>
            <a:r>
              <a:rPr lang="en-NZ" sz="3600" dirty="0" smtClean="0"/>
              <a:t>In India, cricket is a very popular sport. Children play where ever they can. Most of the children play and they play on hard dirt or on a road/street. Most of the children  would play with simple thing like a piece of wood and a simple ball brought from the shop or they would make them from mud. They also play a lot Hockey, </a:t>
            </a:r>
            <a:r>
              <a:rPr lang="en-NZ" sz="3600" dirty="0" smtClean="0"/>
              <a:t>Soccer, </a:t>
            </a:r>
            <a:r>
              <a:rPr lang="en-NZ" sz="3600" dirty="0" smtClean="0"/>
              <a:t>Polo and Badminton</a:t>
            </a:r>
            <a:endParaRPr lang="en-NZ" sz="3600" dirty="0"/>
          </a:p>
        </p:txBody>
      </p:sp>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1374</TotalTime>
  <Words>540</Words>
  <Application>Microsoft Office PowerPoint</Application>
  <PresentationFormat>On-screen Show (4:3)</PresentationFormat>
  <Paragraphs>60</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India</vt:lpstr>
      <vt:lpstr>Contents page </vt:lpstr>
      <vt:lpstr>INDIA</vt:lpstr>
      <vt:lpstr>Holi or Holli</vt:lpstr>
      <vt:lpstr>Diwali or Divali or દિવાળી Gujarati Or  होली Hindi</vt:lpstr>
      <vt:lpstr>Taj Mahal</vt:lpstr>
      <vt:lpstr>Clothing</vt:lpstr>
      <vt:lpstr>Transport</vt:lpstr>
      <vt:lpstr>Sports</vt:lpstr>
      <vt:lpstr>Schools</vt:lpstr>
      <vt:lpstr>Work</vt:lpstr>
      <vt:lpstr>Reference</vt:lpstr>
      <vt:lpstr>By Sunil Parsot   2010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Priya and Sunil</dc:creator>
  <cp:lastModifiedBy>Priya and Sunil</cp:lastModifiedBy>
  <cp:revision>69</cp:revision>
  <dcterms:created xsi:type="dcterms:W3CDTF">2010-07-26T05:51:51Z</dcterms:created>
  <dcterms:modified xsi:type="dcterms:W3CDTF">2010-08-08T08:49:20Z</dcterms:modified>
</cp:coreProperties>
</file>